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0" r:id="rId6"/>
    <p:sldId id="26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D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consciousconsumernetwork.tv/wp-content/uploads/2015/01/1413474840_Matrix-Wallpapers.jpg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-332370"/>
            <a:ext cx="12188825" cy="7618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</p:grpSpPr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rgbClr val="00B0F0"/>
                </a:solidFill>
                <a:effectLst>
                  <a:glow rad="101600">
                    <a:srgbClr val="00B0F0">
                      <a:alpha val="40000"/>
                    </a:srgbClr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rgbClr val="00B0F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chemeClr val="bg1"/>
                </a:solidFill>
                <a:effectLst>
                  <a:glow rad="101600">
                    <a:srgbClr val="00B0F0">
                      <a:alpha val="40000"/>
                    </a:srgbClr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B0F0"/>
              </a:buClr>
              <a:defRPr>
                <a:solidFill>
                  <a:srgbClr val="00B0F0"/>
                </a:solidFill>
              </a:defRPr>
            </a:lvl1pPr>
            <a:lvl2pPr>
              <a:buClr>
                <a:srgbClr val="00B0F0"/>
              </a:buClr>
              <a:defRPr>
                <a:solidFill>
                  <a:srgbClr val="00B0F0"/>
                </a:solidFill>
              </a:defRPr>
            </a:lvl2pPr>
            <a:lvl3pPr>
              <a:buClr>
                <a:srgbClr val="00B0F0"/>
              </a:buClr>
              <a:defRPr>
                <a:solidFill>
                  <a:srgbClr val="00B0F0"/>
                </a:solidFill>
              </a:defRPr>
            </a:lvl3pPr>
            <a:lvl4pPr>
              <a:buClr>
                <a:srgbClr val="00B0F0"/>
              </a:buClr>
              <a:defRPr>
                <a:solidFill>
                  <a:srgbClr val="00B0F0"/>
                </a:solidFill>
              </a:defRPr>
            </a:lvl4pPr>
            <a:lvl5pPr>
              <a:buClr>
                <a:srgbClr val="00B0F0"/>
              </a:buClr>
              <a:defRPr>
                <a:solidFill>
                  <a:srgbClr val="00B0F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http://www.consciousconsumernetwork.tv/wp-content/uploads/2015/01/1413474840_Matrix-Wallpapers.jpg"/>
          <p:cNvPicPr>
            <a:picLocks noChangeAspect="1" noChangeArrowheads="1"/>
          </p:cNvPicPr>
          <p:nvPr userDrawn="1"/>
        </p:nvPicPr>
        <p:blipFill>
          <a:blip r:embed="rId18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32370"/>
            <a:ext cx="12188825" cy="7618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292100"/>
            <a:ext cx="10866966" cy="9893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1281431"/>
            <a:ext cx="10866966" cy="4759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800" kern="1200">
          <a:solidFill>
            <a:schemeClr val="bg1"/>
          </a:solidFill>
          <a:effectLst>
            <a:glow rad="101600">
              <a:srgbClr val="00B0F0">
                <a:alpha val="40000"/>
              </a:srgbClr>
            </a:glow>
          </a:effectLst>
          <a:latin typeface="Consolas" panose="020B0609020204030204" pitchFamily="49" charset="0"/>
          <a:ea typeface="+mj-ea"/>
          <a:cs typeface="Consolas" panose="020B0609020204030204" pitchFamily="49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rgbClr val="65D7FF"/>
          </a:solidFill>
          <a:latin typeface="Consolas" panose="020B0609020204030204" pitchFamily="49" charset="0"/>
          <a:ea typeface="+mn-ea"/>
          <a:cs typeface="Consolas" panose="020B0609020204030204" pitchFamily="49" charset="0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4567" y="1181100"/>
            <a:ext cx="7766936" cy="1231432"/>
          </a:xfrm>
        </p:spPr>
        <p:txBody>
          <a:bodyPr/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effectLst>
                  <a:glow rad="101600">
                    <a:srgbClr val="0070C0">
                      <a:alpha val="40000"/>
                    </a:srgbClr>
                  </a:glo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KAREL THE ROB T</a:t>
            </a:r>
            <a:endParaRPr lang="en-US" sz="7200" dirty="0">
              <a:solidFill>
                <a:schemeClr val="bg1"/>
              </a:solidFill>
              <a:effectLst>
                <a:glow rad="101600">
                  <a:srgbClr val="0070C0">
                    <a:alpha val="40000"/>
                  </a:srgbClr>
                </a:glo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4567" y="2666533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CS114 – Intro to Software Engineering</a:t>
            </a:r>
          </a:p>
          <a:p>
            <a:pPr algn="ctr"/>
            <a:r>
              <a:rPr lang="en-US" dirty="0" smtClean="0"/>
              <a:t>Presentation By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49327" y="4675088"/>
            <a:ext cx="27174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Jing </a:t>
            </a:r>
            <a:r>
              <a:rPr lang="en-US" sz="36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Mingh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969414" y="4037167"/>
            <a:ext cx="34772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Ryan Flaherty</a:t>
            </a:r>
          </a:p>
        </p:txBody>
      </p:sp>
      <p:sp>
        <p:nvSpPr>
          <p:cNvPr id="7" name="Rectangle 6"/>
          <p:cNvSpPr/>
          <p:nvPr/>
        </p:nvSpPr>
        <p:spPr>
          <a:xfrm>
            <a:off x="3842779" y="5306942"/>
            <a:ext cx="37305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Chris </a:t>
            </a:r>
            <a:r>
              <a:rPr lang="en-US" sz="36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Amarello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828" y="1505237"/>
            <a:ext cx="641063" cy="641063"/>
          </a:xfrm>
          <a:prstGeom prst="rect">
            <a:avLst/>
          </a:prstGeom>
          <a:effectLst>
            <a:glow rad="101600">
              <a:srgbClr val="00B0F0">
                <a:alpha val="5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138305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Karel the Robot -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 Key Goals</a:t>
            </a:r>
          </a:p>
          <a:p>
            <a:r>
              <a:rPr lang="en-US" sz="3600" dirty="0" smtClean="0"/>
              <a:t> One Key </a:t>
            </a:r>
            <a:r>
              <a:rPr lang="en-US" sz="3600" dirty="0"/>
              <a:t>Accomplishment / </a:t>
            </a:r>
            <a:r>
              <a:rPr lang="en-US" sz="3600" dirty="0" smtClean="0"/>
              <a:t>Technique</a:t>
            </a:r>
          </a:p>
          <a:p>
            <a:r>
              <a:rPr lang="en-US" sz="3600" dirty="0" smtClean="0"/>
              <a:t> What We Learned Working in a Group</a:t>
            </a:r>
          </a:p>
          <a:p>
            <a:r>
              <a:rPr lang="en-US" sz="3600" dirty="0" smtClean="0"/>
              <a:t> Looking Forward &amp; Summary</a:t>
            </a:r>
          </a:p>
          <a:p>
            <a:pPr marL="0" indent="0">
              <a:buNone/>
            </a:pP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80054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 Creating Karel’s World</a:t>
            </a:r>
          </a:p>
          <a:p>
            <a:r>
              <a:rPr lang="en-US" sz="3200" dirty="0" smtClean="0"/>
              <a:t> Graphics</a:t>
            </a:r>
          </a:p>
          <a:p>
            <a:r>
              <a:rPr lang="en-US" sz="3200" dirty="0" smtClean="0"/>
              <a:t> Beepers</a:t>
            </a:r>
          </a:p>
          <a:p>
            <a:r>
              <a:rPr lang="en-US" sz="3200" dirty="0" smtClean="0"/>
              <a:t> Walls</a:t>
            </a:r>
          </a:p>
          <a:p>
            <a:r>
              <a:rPr lang="en-US" sz="3200" dirty="0" smtClean="0"/>
              <a:t> Robot</a:t>
            </a:r>
          </a:p>
          <a:p>
            <a:r>
              <a:rPr lang="en-US" sz="3200" dirty="0" smtClean="0"/>
              <a:t> Double Buffering</a:t>
            </a:r>
          </a:p>
          <a:p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289" y="5418960"/>
            <a:ext cx="584333" cy="58433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414" y="5418960"/>
            <a:ext cx="584333" cy="58433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34" y="5418960"/>
            <a:ext cx="584333" cy="58433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811" y="5418960"/>
            <a:ext cx="584333" cy="58433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8694" y="5393551"/>
            <a:ext cx="635145" cy="63514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535" y="5482551"/>
            <a:ext cx="457143" cy="45714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011548" y="6125364"/>
            <a:ext cx="1874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KarelLeft.bmp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2234" y="6119777"/>
            <a:ext cx="1985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KarelRight.bmp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13314" y="6119777"/>
            <a:ext cx="1874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KarelDown.bmp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693973" y="6110680"/>
            <a:ext cx="1874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KarelUp.bmp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278166" y="6110680"/>
            <a:ext cx="261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KarelWallBlock.bmp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620182" y="6110680"/>
            <a:ext cx="2368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KarelBeeper.bmp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8"/>
          <a:srcRect l="813" t="8463" r="42729" b="8854"/>
          <a:stretch/>
        </p:blipFill>
        <p:spPr>
          <a:xfrm>
            <a:off x="6490704" y="1963659"/>
            <a:ext cx="4826269" cy="2827196"/>
          </a:xfrm>
          <a:prstGeom prst="rect">
            <a:avLst/>
          </a:prstGeom>
          <a:effectLst>
            <a:glow rad="101600">
              <a:srgbClr val="00B0F0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3863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Key Accomplishment / Technique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 </a:t>
            </a:r>
            <a:r>
              <a:rPr lang="en-US" sz="6000" dirty="0" smtClean="0"/>
              <a:t>Beepers</a:t>
            </a:r>
          </a:p>
          <a:p>
            <a:pPr lvl="1"/>
            <a:r>
              <a:rPr lang="en-US" sz="5600" dirty="0"/>
              <a:t> </a:t>
            </a:r>
            <a:r>
              <a:rPr lang="en-US" sz="4400" dirty="0" smtClean="0"/>
              <a:t>“Interact”</a:t>
            </a:r>
          </a:p>
          <a:p>
            <a:pPr lvl="2"/>
            <a:r>
              <a:rPr lang="en-US" sz="4000" dirty="0"/>
              <a:t> </a:t>
            </a:r>
            <a:r>
              <a:rPr lang="en-US" sz="4000" dirty="0" smtClean="0"/>
              <a:t>Pick-Up, Inventory, Drop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3613" t="32782" r="63115" b="63367"/>
          <a:stretch/>
        </p:blipFill>
        <p:spPr>
          <a:xfrm>
            <a:off x="6794228" y="1331353"/>
            <a:ext cx="3742106" cy="17609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414" y="4662917"/>
            <a:ext cx="1589905" cy="15899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643" y="4835951"/>
            <a:ext cx="1243835" cy="12438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43" y="4835951"/>
            <a:ext cx="1243835" cy="124383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643" y="4847450"/>
            <a:ext cx="1243835" cy="124383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143" y="4827555"/>
            <a:ext cx="1243835" cy="124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2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 Working in a Group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81430"/>
            <a:ext cx="10866966" cy="5576570"/>
          </a:xfrm>
        </p:spPr>
        <p:txBody>
          <a:bodyPr>
            <a:normAutofit/>
          </a:bodyPr>
          <a:lstStyle/>
          <a:p>
            <a:r>
              <a:rPr lang="en-US" dirty="0" smtClean="0"/>
              <a:t>Specified Roles</a:t>
            </a:r>
          </a:p>
          <a:p>
            <a:pPr lvl="1"/>
            <a:r>
              <a:rPr lang="en-US" dirty="0" smtClean="0"/>
              <a:t>Programmers</a:t>
            </a:r>
          </a:p>
          <a:p>
            <a:pPr lvl="2"/>
            <a:r>
              <a:rPr lang="en-US" sz="2000" b="1" dirty="0" smtClean="0"/>
              <a:t>Ryan Flaherty</a:t>
            </a:r>
          </a:p>
          <a:p>
            <a:pPr lvl="2"/>
            <a:r>
              <a:rPr lang="en-US" b="1" dirty="0" smtClean="0"/>
              <a:t>Jing </a:t>
            </a:r>
            <a:r>
              <a:rPr lang="en-US" b="1" dirty="0" err="1" smtClean="0"/>
              <a:t>Mingh</a:t>
            </a:r>
            <a:endParaRPr lang="en-US" b="1" dirty="0" smtClean="0"/>
          </a:p>
          <a:p>
            <a:pPr lvl="1"/>
            <a:r>
              <a:rPr lang="en-US" dirty="0" smtClean="0"/>
              <a:t>Artist</a:t>
            </a:r>
          </a:p>
          <a:p>
            <a:pPr lvl="2"/>
            <a:r>
              <a:rPr lang="en-US" b="1" dirty="0" smtClean="0"/>
              <a:t>Chris </a:t>
            </a:r>
            <a:r>
              <a:rPr lang="en-US" b="1" dirty="0" err="1" smtClean="0"/>
              <a:t>Amarello</a:t>
            </a:r>
            <a:endParaRPr lang="en-US" b="1" dirty="0" smtClean="0"/>
          </a:p>
          <a:p>
            <a:r>
              <a:rPr lang="en-US" dirty="0" smtClean="0"/>
              <a:t>GitHub</a:t>
            </a:r>
          </a:p>
          <a:p>
            <a:pPr lvl="1"/>
            <a:r>
              <a:rPr lang="en-US" dirty="0" smtClean="0"/>
              <a:t>Team Sync Fails</a:t>
            </a:r>
          </a:p>
          <a:p>
            <a:pPr lvl="1"/>
            <a:r>
              <a:rPr lang="en-US" dirty="0" smtClean="0"/>
              <a:t>Merged Corrupt Files</a:t>
            </a:r>
          </a:p>
          <a:p>
            <a:pPr lvl="1"/>
            <a:r>
              <a:rPr lang="en-US" dirty="0" smtClean="0"/>
              <a:t>Have Back-Ups!!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946" t="31543" r="61125" b="47791"/>
          <a:stretch/>
        </p:blipFill>
        <p:spPr>
          <a:xfrm>
            <a:off x="5245099" y="4632525"/>
            <a:ext cx="6546655" cy="200957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26" name="Picture 2" descr="github-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970" y="4632525"/>
            <a:ext cx="1860529" cy="73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3.bp.blogspot.com/-J-EY-Tgc9-c/Uq3oSVwBDaI/AAAAAAAACtM/7zPwvwu4hpk/s1600/Team+Work+by+pcbots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1" b="11410"/>
          <a:stretch/>
        </p:blipFill>
        <p:spPr bwMode="auto">
          <a:xfrm>
            <a:off x="5245099" y="1175837"/>
            <a:ext cx="6536943" cy="314216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515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Looking </a:t>
            </a:r>
            <a:r>
              <a:rPr lang="en-US" dirty="0" smtClean="0"/>
              <a:t>Forward </a:t>
            </a:r>
            <a:r>
              <a:rPr lang="en-US" dirty="0"/>
              <a:t>&amp; Summary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 Looking Forward</a:t>
            </a:r>
          </a:p>
          <a:p>
            <a:pPr lvl="1"/>
            <a:r>
              <a:rPr lang="en-US" sz="3200" dirty="0" smtClean="0"/>
              <a:t> Learning to Work In Group</a:t>
            </a:r>
          </a:p>
          <a:p>
            <a:pPr lvl="1"/>
            <a:r>
              <a:rPr lang="en-US" sz="3200" dirty="0" smtClean="0"/>
              <a:t> Make awesome programs </a:t>
            </a:r>
            <a:r>
              <a:rPr lang="en-US" sz="3200" smtClean="0"/>
              <a:t>&amp; games</a:t>
            </a:r>
            <a:endParaRPr lang="en-US" sz="3200" dirty="0" smtClean="0"/>
          </a:p>
          <a:p>
            <a:r>
              <a:rPr lang="en-US" sz="3600" dirty="0" smtClean="0"/>
              <a:t> Summary</a:t>
            </a:r>
            <a:endParaRPr lang="en-US" sz="3600" dirty="0"/>
          </a:p>
          <a:p>
            <a:pPr lvl="1"/>
            <a:r>
              <a:rPr lang="en-US" sz="3200" dirty="0" smtClean="0"/>
              <a:t> Key </a:t>
            </a:r>
            <a:r>
              <a:rPr lang="en-US" sz="3200" dirty="0"/>
              <a:t>Goals</a:t>
            </a:r>
          </a:p>
          <a:p>
            <a:pPr lvl="1"/>
            <a:r>
              <a:rPr lang="en-US" sz="3200" dirty="0" smtClean="0"/>
              <a:t> One Key </a:t>
            </a:r>
            <a:r>
              <a:rPr lang="en-US" sz="3200" dirty="0"/>
              <a:t>Accomplishment / Technique</a:t>
            </a:r>
          </a:p>
          <a:p>
            <a:pPr lvl="1"/>
            <a:r>
              <a:rPr lang="en-US" sz="3200" dirty="0" smtClean="0"/>
              <a:t> What </a:t>
            </a:r>
            <a:r>
              <a:rPr lang="en-US" sz="3200" dirty="0"/>
              <a:t>We Learned Working in a </a:t>
            </a:r>
            <a:r>
              <a:rPr lang="en-US" sz="3200" dirty="0" smtClean="0"/>
              <a:t>Group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589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195</TotalTime>
  <Words>150</Words>
  <Application>Microsoft Office PowerPoint</Application>
  <PresentationFormat>Widescreen</PresentationFormat>
  <Paragraphs>47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Consolas</vt:lpstr>
      <vt:lpstr>Trebuchet MS</vt:lpstr>
      <vt:lpstr>Wingdings 3</vt:lpstr>
      <vt:lpstr>Facet</vt:lpstr>
      <vt:lpstr>KAREL THE ROB T</vt:lpstr>
      <vt:lpstr>Karel the Robot - Overview</vt:lpstr>
      <vt:lpstr>Key Goals</vt:lpstr>
      <vt:lpstr>One Key Accomplishment / Technique</vt:lpstr>
      <vt:lpstr>What We Learned Working in a Group</vt:lpstr>
      <vt:lpstr>Looking Forward &amp; Summary </vt:lpstr>
    </vt:vector>
  </TitlesOfParts>
  <Company>Daniel Webster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Karel The Robot</dc:title>
  <dc:creator>Chris Amarello</dc:creator>
  <cp:lastModifiedBy>Chris Amarello</cp:lastModifiedBy>
  <cp:revision>41</cp:revision>
  <dcterms:created xsi:type="dcterms:W3CDTF">2015-03-02T19:11:14Z</dcterms:created>
  <dcterms:modified xsi:type="dcterms:W3CDTF">2015-03-06T19:03:55Z</dcterms:modified>
</cp:coreProperties>
</file>

<file path=docProps/thumbnail.jpeg>
</file>